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64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80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876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59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7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65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52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0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6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865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92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BD97-BFD5-44E4-BBFE-000E1D55A60A}" type="datetimeFigureOut">
              <a:rPr lang="es-CL" smtClean="0"/>
              <a:t>14-06-2017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1674-881B-4EAF-9369-E88499E808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01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2730" y="1075765"/>
            <a:ext cx="25663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Trabajo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Clase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Puntos</a:t>
            </a:r>
            <a:r>
              <a:rPr lang="en-US" sz="2800" dirty="0"/>
              <a:t> </a:t>
            </a:r>
            <a:r>
              <a:rPr lang="en-US" sz="2800" dirty="0" err="1"/>
              <a:t>relevantes</a:t>
            </a:r>
            <a:r>
              <a:rPr lang="en-US" sz="2800" dirty="0"/>
              <a:t> del video </a:t>
            </a:r>
            <a:r>
              <a:rPr lang="en-US" sz="2800" dirty="0" err="1"/>
              <a:t>segun</a:t>
            </a:r>
            <a:r>
              <a:rPr lang="en-US" sz="2800" dirty="0"/>
              <a:t> </a:t>
            </a:r>
            <a:r>
              <a:rPr lang="en-US" sz="2800" dirty="0" err="1"/>
              <a:t>nosotros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Cuestiona</a:t>
            </a:r>
            <a:r>
              <a:rPr lang="en-US" sz="2800" dirty="0"/>
              <a:t> el </a:t>
            </a:r>
            <a:r>
              <a:rPr lang="en-US" sz="2800" dirty="0" err="1"/>
              <a:t>modelo</a:t>
            </a:r>
            <a:r>
              <a:rPr lang="en-US" sz="2800" dirty="0"/>
              <a:t> de la </a:t>
            </a:r>
            <a:r>
              <a:rPr lang="en-US" sz="2800" dirty="0" err="1"/>
              <a:t>educacion</a:t>
            </a:r>
            <a:r>
              <a:rPr lang="en-US" sz="2800" dirty="0"/>
              <a:t> </a:t>
            </a:r>
            <a:r>
              <a:rPr lang="en-US" sz="2800" dirty="0" err="1"/>
              <a:t>tradicional</a:t>
            </a:r>
            <a:r>
              <a:rPr lang="en-US" sz="2800" dirty="0"/>
              <a:t>, </a:t>
            </a:r>
            <a:r>
              <a:rPr lang="en-US" sz="2800" dirty="0" err="1"/>
              <a:t>comparandolo</a:t>
            </a:r>
            <a:r>
              <a:rPr lang="en-US" sz="2800" dirty="0"/>
              <a:t> con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fabrica</a:t>
            </a:r>
            <a:r>
              <a:rPr lang="en-US" sz="2800" dirty="0"/>
              <a:t>,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planteandolo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un </a:t>
            </a:r>
            <a:r>
              <a:rPr lang="en-US" sz="2800" dirty="0" err="1"/>
              <a:t>problema</a:t>
            </a:r>
            <a:r>
              <a:rPr lang="en-US" sz="2800" dirty="0"/>
              <a:t>,  </a:t>
            </a:r>
            <a:r>
              <a:rPr lang="en-US" sz="2800" dirty="0" err="1"/>
              <a:t>pero</a:t>
            </a:r>
            <a:r>
              <a:rPr lang="en-US" sz="2800" dirty="0"/>
              <a:t> sin </a:t>
            </a:r>
            <a:r>
              <a:rPr lang="en-US" sz="2800" dirty="0" err="1"/>
              <a:t>proponer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solucion</a:t>
            </a:r>
            <a:endParaRPr lang="en-US" sz="2800" dirty="0"/>
          </a:p>
          <a:p>
            <a:r>
              <a:rPr lang="en-US" sz="2800" dirty="0" err="1"/>
              <a:t>Evolucion</a:t>
            </a:r>
            <a:r>
              <a:rPr lang="en-US" sz="2800" dirty="0"/>
              <a:t> del </a:t>
            </a:r>
            <a:r>
              <a:rPr lang="en-US" sz="2800" dirty="0" err="1"/>
              <a:t>pensamiento</a:t>
            </a:r>
            <a:r>
              <a:rPr lang="en-US" sz="2800" dirty="0"/>
              <a:t> </a:t>
            </a:r>
            <a:r>
              <a:rPr lang="en-US" sz="2800" dirty="0" err="1"/>
              <a:t>divergente</a:t>
            </a:r>
            <a:r>
              <a:rPr lang="en-US" sz="2800" dirty="0"/>
              <a:t> de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  <a:r>
              <a:rPr lang="en-US" sz="2800" dirty="0" err="1"/>
              <a:t>involutiva</a:t>
            </a:r>
            <a:r>
              <a:rPr lang="en-US" sz="2800" dirty="0"/>
              <a:t> </a:t>
            </a:r>
          </a:p>
          <a:p>
            <a:r>
              <a:rPr lang="en-US" sz="2800" dirty="0"/>
              <a:t>Factor </a:t>
            </a:r>
            <a:r>
              <a:rPr lang="en-US" sz="2800" dirty="0" err="1"/>
              <a:t>educacional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Evolutivo</a:t>
            </a:r>
            <a:r>
              <a:rPr lang="en-US" sz="2800" dirty="0"/>
              <a:t>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88598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2730" y="1075765"/>
            <a:ext cx="25663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Trabajo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Clase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u="sng" dirty="0" err="1"/>
              <a:t>Necesidad</a:t>
            </a:r>
            <a:endParaRPr lang="en-US" sz="2800" b="1" u="sng" dirty="0"/>
          </a:p>
          <a:p>
            <a:r>
              <a:rPr lang="en-US" sz="2800" dirty="0"/>
              <a:t>El </a:t>
            </a:r>
            <a:r>
              <a:rPr lang="en-US" sz="2800" dirty="0" err="1"/>
              <a:t>equipo</a:t>
            </a:r>
            <a:r>
              <a:rPr lang="en-US" sz="2800" dirty="0"/>
              <a:t> de </a:t>
            </a:r>
            <a:r>
              <a:rPr lang="en-US" sz="2800" dirty="0" err="1"/>
              <a:t>cirugia</a:t>
            </a:r>
            <a:r>
              <a:rPr lang="en-US" sz="2800" dirty="0"/>
              <a:t> del INC </a:t>
            </a:r>
            <a:r>
              <a:rPr lang="en-US" sz="2800" dirty="0" err="1"/>
              <a:t>recibe</a:t>
            </a:r>
            <a:r>
              <a:rPr lang="en-US" sz="2800" dirty="0"/>
              <a:t> a </a:t>
            </a:r>
            <a:r>
              <a:rPr lang="en-US" sz="2800" dirty="0" err="1"/>
              <a:t>becarios</a:t>
            </a:r>
            <a:r>
              <a:rPr lang="en-US" sz="2800" dirty="0"/>
              <a:t> de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universidades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Existe</a:t>
            </a:r>
            <a:r>
              <a:rPr lang="en-US" sz="2800" dirty="0"/>
              <a:t> la </a:t>
            </a:r>
            <a:r>
              <a:rPr lang="en-US" sz="2800" dirty="0" err="1"/>
              <a:t>necesidad</a:t>
            </a:r>
            <a:r>
              <a:rPr lang="en-US" sz="2800" dirty="0"/>
              <a:t> de </a:t>
            </a:r>
            <a:r>
              <a:rPr lang="en-US" sz="2800" dirty="0" err="1"/>
              <a:t>plantear</a:t>
            </a:r>
            <a:r>
              <a:rPr lang="en-US" sz="2800" dirty="0"/>
              <a:t> a </a:t>
            </a:r>
            <a:r>
              <a:rPr lang="en-US" sz="2800" dirty="0" err="1"/>
              <a:t>ellas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proposito</a:t>
            </a:r>
            <a:r>
              <a:rPr lang="en-US" sz="2800" dirty="0"/>
              <a:t> de la </a:t>
            </a:r>
            <a:r>
              <a:rPr lang="en-US" sz="2800" dirty="0" err="1"/>
              <a:t>pasantia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u="sng" dirty="0" err="1"/>
              <a:t>Proposito</a:t>
            </a:r>
            <a:endParaRPr lang="en-US" sz="2800" b="1" u="sng" dirty="0"/>
          </a:p>
          <a:p>
            <a:r>
              <a:rPr lang="en-US" sz="2800" dirty="0" err="1"/>
              <a:t>Lograr</a:t>
            </a:r>
            <a:r>
              <a:rPr lang="en-US" sz="2800" dirty="0"/>
              <a:t> que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pasantes</a:t>
            </a:r>
            <a:r>
              <a:rPr lang="en-US" sz="2800" dirty="0"/>
              <a:t> </a:t>
            </a:r>
            <a:r>
              <a:rPr lang="en-US" sz="2800" dirty="0" err="1"/>
              <a:t>adquieran</a:t>
            </a:r>
            <a:r>
              <a:rPr lang="en-US" sz="2800" dirty="0"/>
              <a:t> las </a:t>
            </a:r>
            <a:r>
              <a:rPr lang="en-US" sz="2800" dirty="0" err="1"/>
              <a:t>competencias</a:t>
            </a:r>
            <a:r>
              <a:rPr lang="en-US" sz="2800" dirty="0"/>
              <a:t> que le </a:t>
            </a:r>
            <a:r>
              <a:rPr lang="en-US" sz="2800" dirty="0" err="1"/>
              <a:t>permitan</a:t>
            </a:r>
            <a:r>
              <a:rPr lang="en-US" sz="2800" dirty="0"/>
              <a:t> un </a:t>
            </a:r>
          </a:p>
          <a:p>
            <a:r>
              <a:rPr lang="en-US" sz="2800" dirty="0" err="1"/>
              <a:t>manejo</a:t>
            </a:r>
            <a:r>
              <a:rPr lang="en-US" sz="2800" dirty="0"/>
              <a:t> integral del </a:t>
            </a:r>
            <a:r>
              <a:rPr lang="en-US" sz="2800" dirty="0" err="1"/>
              <a:t>paciente</a:t>
            </a:r>
            <a:r>
              <a:rPr lang="en-US" sz="2800" dirty="0"/>
              <a:t> </a:t>
            </a:r>
            <a:r>
              <a:rPr lang="en-US" sz="2800" dirty="0" err="1"/>
              <a:t>oncologico</a:t>
            </a:r>
            <a:r>
              <a:rPr lang="en-US" sz="2800" dirty="0"/>
              <a:t> de </a:t>
            </a:r>
            <a:r>
              <a:rPr lang="en-US" sz="2800" dirty="0" err="1"/>
              <a:t>cyc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71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2730" y="364565"/>
            <a:ext cx="25663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Trabajo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Clase</a:t>
            </a:r>
            <a:endParaRPr lang="en-US" sz="3200" dirty="0"/>
          </a:p>
          <a:p>
            <a:r>
              <a:rPr lang="en-US" sz="3200" b="1" u="sng" dirty="0" err="1"/>
              <a:t>Competencias</a:t>
            </a:r>
            <a:endParaRPr lang="en-US" sz="3200" b="1" u="sng" dirty="0"/>
          </a:p>
          <a:p>
            <a:endParaRPr lang="en-US" sz="3200" b="1" u="sng" dirty="0"/>
          </a:p>
          <a:p>
            <a:r>
              <a:rPr lang="en-US" sz="3200" dirty="0"/>
              <a:t>Al </a:t>
            </a:r>
            <a:r>
              <a:rPr lang="en-US" sz="3200" dirty="0" err="1"/>
              <a:t>finalizar</a:t>
            </a:r>
            <a:r>
              <a:rPr lang="en-US" sz="3200" dirty="0"/>
              <a:t> la </a:t>
            </a:r>
            <a:r>
              <a:rPr lang="en-US" sz="3200" dirty="0" err="1"/>
              <a:t>pasant</a:t>
            </a:r>
            <a:r>
              <a:rPr lang="es-US" sz="3200" dirty="0" err="1"/>
              <a:t>ía</a:t>
            </a:r>
            <a:r>
              <a:rPr lang="es-US" sz="3200" dirty="0"/>
              <a:t> el residente será capaz de </a:t>
            </a:r>
            <a:endParaRPr lang="en-US" sz="3200" dirty="0"/>
          </a:p>
          <a:p>
            <a:r>
              <a:rPr lang="en-US" sz="3200" dirty="0" err="1"/>
              <a:t>reconocer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sintomas</a:t>
            </a:r>
            <a:r>
              <a:rPr lang="en-US" sz="3200" dirty="0"/>
              <a:t> y </a:t>
            </a:r>
            <a:r>
              <a:rPr lang="en-US" sz="3200" dirty="0" err="1"/>
              <a:t>signos</a:t>
            </a:r>
            <a:r>
              <a:rPr lang="en-US" sz="3200" dirty="0"/>
              <a:t> del cancer de </a:t>
            </a:r>
            <a:r>
              <a:rPr lang="en-US" sz="3200" dirty="0" err="1"/>
              <a:t>cabeza</a:t>
            </a:r>
            <a:r>
              <a:rPr lang="en-US" sz="3200" dirty="0"/>
              <a:t> y </a:t>
            </a:r>
            <a:r>
              <a:rPr lang="en-US" sz="3200" dirty="0" err="1"/>
              <a:t>cuello</a:t>
            </a:r>
            <a:r>
              <a:rPr lang="en-US" sz="3200" dirty="0"/>
              <a:t>, </a:t>
            </a:r>
          </a:p>
          <a:p>
            <a:r>
              <a:rPr lang="en-US" sz="3200" dirty="0" err="1"/>
              <a:t>establecer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estrategia</a:t>
            </a:r>
            <a:r>
              <a:rPr lang="en-US" sz="3200" dirty="0"/>
              <a:t> para </a:t>
            </a:r>
            <a:r>
              <a:rPr lang="en-US" sz="3200" dirty="0" err="1"/>
              <a:t>su</a:t>
            </a:r>
            <a:r>
              <a:rPr lang="en-US" sz="3200" dirty="0"/>
              <a:t> studio y un plan de </a:t>
            </a:r>
            <a:r>
              <a:rPr lang="en-US" sz="3200" dirty="0" err="1"/>
              <a:t>tratamiento</a:t>
            </a:r>
            <a:r>
              <a:rPr lang="en-US" sz="3200" dirty="0"/>
              <a:t>, </a:t>
            </a:r>
          </a:p>
          <a:p>
            <a:r>
              <a:rPr lang="en-US" sz="3200" dirty="0" err="1"/>
              <a:t>además</a:t>
            </a:r>
            <a:r>
              <a:rPr lang="en-US" sz="3200" dirty="0"/>
              <a:t> de </a:t>
            </a:r>
            <a:r>
              <a:rPr lang="en-US" sz="3200" dirty="0" err="1"/>
              <a:t>realizar</a:t>
            </a:r>
            <a:r>
              <a:rPr lang="en-US" sz="3200" dirty="0"/>
              <a:t> las </a:t>
            </a:r>
            <a:r>
              <a:rPr lang="en-US" sz="3200" dirty="0" err="1"/>
              <a:t>cirugias</a:t>
            </a:r>
            <a:r>
              <a:rPr lang="en-US" sz="3200" dirty="0"/>
              <a:t> mas </a:t>
            </a:r>
            <a:r>
              <a:rPr lang="en-US" sz="3200" dirty="0" err="1"/>
              <a:t>frecuentes</a:t>
            </a:r>
            <a:r>
              <a:rPr lang="en-US" sz="3200" dirty="0"/>
              <a:t> de la </a:t>
            </a:r>
            <a:r>
              <a:rPr lang="en-US" sz="3200" dirty="0" err="1"/>
              <a:t>especialidad</a:t>
            </a:r>
            <a:r>
              <a:rPr lang="en-US" sz="3200" dirty="0"/>
              <a:t>,</a:t>
            </a:r>
          </a:p>
          <a:p>
            <a:r>
              <a:rPr lang="en-US" sz="3200" dirty="0"/>
              <a:t>con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recursos</a:t>
            </a:r>
            <a:r>
              <a:rPr lang="en-US" sz="3200" dirty="0"/>
              <a:t> </a:t>
            </a:r>
            <a:r>
              <a:rPr lang="en-US" sz="3200" dirty="0" err="1"/>
              <a:t>disponibles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el Sistema </a:t>
            </a:r>
            <a:r>
              <a:rPr lang="en-US" sz="3200" dirty="0" err="1"/>
              <a:t>público</a:t>
            </a:r>
            <a:r>
              <a:rPr lang="en-US" sz="3200" dirty="0"/>
              <a:t> y </a:t>
            </a:r>
            <a:r>
              <a:rPr lang="en-US" sz="3200" dirty="0" err="1"/>
              <a:t>establecer</a:t>
            </a:r>
            <a:r>
              <a:rPr lang="en-US" sz="3200" dirty="0"/>
              <a:t> un</a:t>
            </a:r>
          </a:p>
          <a:p>
            <a:r>
              <a:rPr lang="en-US" sz="3200" dirty="0" err="1"/>
              <a:t>Seguimiento</a:t>
            </a:r>
            <a:r>
              <a:rPr lang="en-US" sz="3200" dirty="0"/>
              <a:t> de la </a:t>
            </a:r>
            <a:r>
              <a:rPr lang="en-US" sz="3200" dirty="0" err="1"/>
              <a:t>enfermedad</a:t>
            </a:r>
            <a:r>
              <a:rPr lang="en-US" sz="3200" dirty="0"/>
              <a:t> </a:t>
            </a:r>
            <a:r>
              <a:rPr lang="en-US" sz="3200" dirty="0" err="1"/>
              <a:t>según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parámetros</a:t>
            </a:r>
            <a:r>
              <a:rPr lang="en-US" sz="3200" dirty="0"/>
              <a:t> de la </a:t>
            </a:r>
            <a:r>
              <a:rPr lang="en-US" sz="3200" dirty="0" err="1"/>
              <a:t>institución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154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886" y="617485"/>
            <a:ext cx="3567063" cy="5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5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166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Lillo</dc:creator>
  <cp:lastModifiedBy>Ricardo Lillo</cp:lastModifiedBy>
  <cp:revision>4</cp:revision>
  <dcterms:created xsi:type="dcterms:W3CDTF">2017-06-14T14:44:15Z</dcterms:created>
  <dcterms:modified xsi:type="dcterms:W3CDTF">2017-06-14T16:33:20Z</dcterms:modified>
</cp:coreProperties>
</file>